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5" r:id="rId4"/>
    <p:sldId id="263" r:id="rId5"/>
    <p:sldId id="261" r:id="rId6"/>
    <p:sldId id="269" r:id="rId7"/>
    <p:sldId id="270" r:id="rId8"/>
    <p:sldId id="262" r:id="rId9"/>
    <p:sldId id="259" r:id="rId10"/>
    <p:sldId id="260" r:id="rId11"/>
    <p:sldId id="271" r:id="rId12"/>
    <p:sldId id="273" r:id="rId13"/>
    <p:sldId id="272" r:id="rId14"/>
    <p:sldId id="268"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565"/>
  </p:normalViewPr>
  <p:slideViewPr>
    <p:cSldViewPr snapToGrid="0" snapToObjects="1">
      <p:cViewPr varScale="1">
        <p:scale>
          <a:sx n="90" d="100"/>
          <a:sy n="90"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BA361-E964-DF45-A8A9-072684A5735E}"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9432A-1D05-0941-84D4-B050CBEE9905}" type="slidenum">
              <a:rPr lang="en-US" smtClean="0"/>
              <a:t>‹#›</a:t>
            </a:fld>
            <a:endParaRPr lang="en-US"/>
          </a:p>
        </p:txBody>
      </p:sp>
    </p:spTree>
    <p:extLst>
      <p:ext uri="{BB962C8B-B14F-4D97-AF65-F5344CB8AC3E}">
        <p14:creationId xmlns:p14="http://schemas.microsoft.com/office/powerpoint/2010/main" val="37308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L.O.T.S. is Lord of the Sticks. An online multi-player battle </a:t>
            </a:r>
            <a:r>
              <a:rPr lang="en-US" sz="1200" dirty="0" err="1"/>
              <a:t>royale</a:t>
            </a:r>
            <a:r>
              <a:rPr lang="en-US" sz="1200" dirty="0"/>
              <a:t> game.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powered by the game engine </a:t>
            </a:r>
            <a:r>
              <a:rPr lang="en-US" sz="1200" dirty="0" err="1"/>
              <a:t>LibGDX</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supported by an online database via Firebase,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securely connected with Google sign in/firebase authentication,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players are brought together with Google Play Games services. </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2</a:t>
            </a:fld>
            <a:endParaRPr lang="en-US"/>
          </a:p>
        </p:txBody>
      </p:sp>
    </p:spTree>
    <p:extLst>
      <p:ext uri="{BB962C8B-B14F-4D97-AF65-F5344CB8AC3E}">
        <p14:creationId xmlns:p14="http://schemas.microsoft.com/office/powerpoint/2010/main" val="29860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14</a:t>
            </a:fld>
            <a:endParaRPr lang="en-US"/>
          </a:p>
        </p:txBody>
      </p:sp>
    </p:spTree>
    <p:extLst>
      <p:ext uri="{BB962C8B-B14F-4D97-AF65-F5344CB8AC3E}">
        <p14:creationId xmlns:p14="http://schemas.microsoft.com/office/powerpoint/2010/main" val="421638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decided to use google play game services for the purpose of getting multiple users into the same room.</a:t>
            </a:r>
          </a:p>
          <a:p>
            <a:endParaRPr lang="en-US" dirty="0"/>
          </a:p>
          <a:p>
            <a:r>
              <a:rPr lang="en-US" dirty="0"/>
              <a:t>Our team consistently assigned tasks to complete then met up 24 hours later to discuss. If someone felt stuck we would switch tasks around. </a:t>
            </a:r>
          </a:p>
          <a:p>
            <a:endParaRPr lang="en-US" dirty="0"/>
          </a:p>
          <a:p>
            <a:r>
              <a:rPr lang="en-US" dirty="0"/>
              <a:t>This switch happened multiple times during the project. The game engine was swapped to every team member, firebase was swapped back and forth twice, and this was no different.</a:t>
            </a:r>
          </a:p>
          <a:p>
            <a:endParaRPr lang="en-US" dirty="0"/>
          </a:p>
          <a:p>
            <a:r>
              <a:rPr lang="en-US" dirty="0"/>
              <a:t>This task was worked on by close to 48 hours and then swapped, after the swap the 2 team mates were able to bounce ideas off of each other and had it implemented within the day. One big victory in the project was when the game launched a waiting room, connected 2 people, and launched our game.</a:t>
            </a:r>
          </a:p>
          <a:p>
            <a:endParaRPr lang="en-US" dirty="0"/>
          </a:p>
          <a:p>
            <a:r>
              <a:rPr lang="en-US" dirty="0"/>
              <a:t>This task required a lot of work to be done online with all of the different google based consoles to allow the users the right access.</a:t>
            </a:r>
          </a:p>
          <a:p>
            <a:endParaRPr lang="en-US" dirty="0"/>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3</a:t>
            </a:fld>
            <a:endParaRPr lang="en-US"/>
          </a:p>
        </p:txBody>
      </p:sp>
    </p:spTree>
    <p:extLst>
      <p:ext uri="{BB962C8B-B14F-4D97-AF65-F5344CB8AC3E}">
        <p14:creationId xmlns:p14="http://schemas.microsoft.com/office/powerpoint/2010/main" val="3732466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everyone has seen a google sign in button somewhere. That is google authentication. When that button is clicked your google account is connected to the game and the game will request for some of your information.</a:t>
            </a:r>
          </a:p>
          <a:p>
            <a:endParaRPr lang="en-US" dirty="0"/>
          </a:p>
          <a:p>
            <a:r>
              <a:rPr lang="en-US" dirty="0"/>
              <a:t>This is where the team decided to take no information besides email and not store anything.</a:t>
            </a:r>
          </a:p>
          <a:p>
            <a:endParaRPr lang="en-US" dirty="0"/>
          </a:p>
          <a:p>
            <a:r>
              <a:rPr lang="en-US" dirty="0"/>
              <a:t>The team was worried when we first started that the email and password sign in could potentially be a security risk to our users. Switching to google sign in allowed us to release our responsibility of holding the users information.</a:t>
            </a:r>
          </a:p>
          <a:p>
            <a:endParaRPr lang="en-US" dirty="0"/>
          </a:p>
          <a:p>
            <a:r>
              <a:rPr lang="en-US" dirty="0"/>
              <a:t>However, we did need that account to connect to firebase, so we do use the email.</a:t>
            </a:r>
          </a:p>
          <a:p>
            <a:endParaRPr lang="en-US" dirty="0"/>
          </a:p>
          <a:p>
            <a:r>
              <a:rPr lang="en-US" dirty="0"/>
              <a:t>This email allows the user access to the game and read information from the database and join a game via google play games services.</a:t>
            </a:r>
          </a:p>
          <a:p>
            <a:endParaRPr lang="en-US" dirty="0"/>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4</a:t>
            </a:fld>
            <a:endParaRPr lang="en-US"/>
          </a:p>
        </p:txBody>
      </p:sp>
    </p:spTree>
    <p:extLst>
      <p:ext uri="{BB962C8B-B14F-4D97-AF65-F5344CB8AC3E}">
        <p14:creationId xmlns:p14="http://schemas.microsoft.com/office/powerpoint/2010/main" val="128985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application is using firebase to hold onto information and allow our game to read and write quickly and easily. </a:t>
            </a:r>
          </a:p>
          <a:p>
            <a:r>
              <a:rPr lang="en-US" dirty="0"/>
              <a:t>Of all the things that we had to do in this game, firebase was probably the most straight forward. We ran into very few problems…</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5</a:t>
            </a:fld>
            <a:endParaRPr lang="en-US"/>
          </a:p>
        </p:txBody>
      </p:sp>
    </p:spTree>
    <p:extLst>
      <p:ext uri="{BB962C8B-B14F-4D97-AF65-F5344CB8AC3E}">
        <p14:creationId xmlns:p14="http://schemas.microsoft.com/office/powerpoint/2010/main" val="375367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t>When we originally started with our application we decided to use email and password to log in and authenticate through firebase. This was exciting and worked well. </a:t>
            </a:r>
          </a:p>
          <a:p>
            <a:pPr>
              <a:lnSpc>
                <a:spcPct val="90000"/>
              </a:lnSpc>
            </a:pPr>
            <a:r>
              <a:rPr lang="en-US" sz="1200" dirty="0"/>
              <a:t>However, once we started using google play games services we had to have a google account connected.</a:t>
            </a:r>
          </a:p>
          <a:p>
            <a:pPr>
              <a:lnSpc>
                <a:spcPct val="90000"/>
              </a:lnSpc>
            </a:pPr>
            <a:r>
              <a:rPr lang="en-US" sz="1200" dirty="0"/>
              <a:t>Once we switched that over, we had to figure out how to connect the google account with firebase. </a:t>
            </a:r>
          </a:p>
          <a:p>
            <a:pPr>
              <a:lnSpc>
                <a:spcPct val="90000"/>
              </a:lnSpc>
            </a:pPr>
            <a:r>
              <a:rPr lang="en-US" sz="1200" dirty="0"/>
              <a:t>The team got this all figured out quickly and efficiently through team-work and a quick team decision.</a:t>
            </a:r>
          </a:p>
          <a:p>
            <a:endParaRPr lang="en-US" dirty="0"/>
          </a:p>
          <a:p>
            <a:r>
              <a:rPr lang="en-US" dirty="0"/>
              <a:t>Next we’ll talk about how we fixed our concerns</a:t>
            </a:r>
          </a:p>
        </p:txBody>
      </p:sp>
      <p:sp>
        <p:nvSpPr>
          <p:cNvPr id="4" name="Slide Number Placeholder 3"/>
          <p:cNvSpPr>
            <a:spLocks noGrp="1"/>
          </p:cNvSpPr>
          <p:nvPr>
            <p:ph type="sldNum" sz="quarter" idx="5"/>
          </p:nvPr>
        </p:nvSpPr>
        <p:spPr/>
        <p:txBody>
          <a:bodyPr/>
          <a:lstStyle/>
          <a:p>
            <a:fld id="{6E69432A-1D05-0941-84D4-B050CBEE9905}" type="slidenum">
              <a:rPr lang="en-US" smtClean="0"/>
              <a:t>8</a:t>
            </a:fld>
            <a:endParaRPr lang="en-US"/>
          </a:p>
        </p:txBody>
      </p:sp>
    </p:spTree>
    <p:extLst>
      <p:ext uri="{BB962C8B-B14F-4D97-AF65-F5344CB8AC3E}">
        <p14:creationId xmlns:p14="http://schemas.microsoft.com/office/powerpoint/2010/main" val="178714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game engine is a toolbox that allows us to borrow their tools instead of making our own. The tools in this case are things like physics, collision-detection, animation, and the general map.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chose </a:t>
            </a:r>
            <a:r>
              <a:rPr lang="en-US" dirty="0" err="1"/>
              <a:t>libGDX</a:t>
            </a:r>
            <a:r>
              <a:rPr lang="en-US" dirty="0"/>
              <a:t> instead of other game engines because of trial and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attempting to implement 3 different game engines we ran into fatal errors that made us drop them and start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even after </a:t>
            </a:r>
            <a:r>
              <a:rPr lang="en-US" dirty="0" err="1"/>
              <a:t>libGDX</a:t>
            </a:r>
            <a:r>
              <a:rPr lang="en-US" dirty="0"/>
              <a:t> was working and ready to be implemented…..</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9</a:t>
            </a:fld>
            <a:endParaRPr lang="en-US"/>
          </a:p>
        </p:txBody>
      </p:sp>
    </p:spTree>
    <p:extLst>
      <p:ext uri="{BB962C8B-B14F-4D97-AF65-F5344CB8AC3E}">
        <p14:creationId xmlns:p14="http://schemas.microsoft.com/office/powerpoint/2010/main" val="687873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2 projects, our game engine, and our application. It took the team 2 pizzas, a couple beers, and 7 straight hours to make the square peg go in the round hole.</a:t>
            </a:r>
          </a:p>
          <a:p>
            <a:endParaRPr lang="en-US" dirty="0"/>
          </a:p>
          <a:p>
            <a:r>
              <a:rPr lang="en-US" dirty="0"/>
              <a:t>At this point we were on the home stretch, the app was running, connecting people, and the engine was functioning properly. There is still more work to be done but we are proud of the work we have done and the amount we have learned.</a:t>
            </a:r>
          </a:p>
          <a:p>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10</a:t>
            </a:fld>
            <a:endParaRPr lang="en-US"/>
          </a:p>
        </p:txBody>
      </p:sp>
    </p:spTree>
    <p:extLst>
      <p:ext uri="{BB962C8B-B14F-4D97-AF65-F5344CB8AC3E}">
        <p14:creationId xmlns:p14="http://schemas.microsoft.com/office/powerpoint/2010/main" val="301281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Used a Texture Packer to make a sprite sheet, which would loop through the image horizontally spacing out the individual frames into equal parts so that when the image is shown it looks like it’s running or jumping etc.</a:t>
            </a:r>
            <a:br>
              <a:rPr lang="en-US" dirty="0"/>
            </a:br>
            <a:r>
              <a:rPr lang="en-US" sz="1200" b="0" i="0" kern="1200" dirty="0" err="1">
                <a:solidFill>
                  <a:schemeClr val="tx1"/>
                </a:solidFill>
                <a:effectLst/>
                <a:latin typeface="+mn-lt"/>
                <a:ea typeface="+mn-ea"/>
                <a:cs typeface="+mn-cs"/>
              </a:rPr>
              <a:t>Libgdx</a:t>
            </a:r>
            <a:r>
              <a:rPr lang="en-US" sz="1200" b="0" i="0" kern="1200" dirty="0">
                <a:solidFill>
                  <a:schemeClr val="tx1"/>
                </a:solidFill>
                <a:effectLst/>
                <a:latin typeface="+mn-lt"/>
                <a:ea typeface="+mn-ea"/>
                <a:cs typeface="+mn-cs"/>
              </a:rPr>
              <a:t> gives us a tool to give our stickman physics such as gravity and velocity and a collision box around him.</a:t>
            </a:r>
            <a:endParaRPr lang="en-US" dirty="0"/>
          </a:p>
        </p:txBody>
      </p:sp>
      <p:sp>
        <p:nvSpPr>
          <p:cNvPr id="4" name="Slide Number Placeholder 3"/>
          <p:cNvSpPr>
            <a:spLocks noGrp="1"/>
          </p:cNvSpPr>
          <p:nvPr>
            <p:ph type="sldNum" sz="quarter" idx="5"/>
          </p:nvPr>
        </p:nvSpPr>
        <p:spPr/>
        <p:txBody>
          <a:bodyPr/>
          <a:lstStyle/>
          <a:p>
            <a:fld id="{6E69432A-1D05-0941-84D4-B050CBEE9905}" type="slidenum">
              <a:rPr lang="en-US" smtClean="0"/>
              <a:t>11</a:t>
            </a:fld>
            <a:endParaRPr lang="en-US"/>
          </a:p>
        </p:txBody>
      </p:sp>
    </p:spTree>
    <p:extLst>
      <p:ext uri="{BB962C8B-B14F-4D97-AF65-F5344CB8AC3E}">
        <p14:creationId xmlns:p14="http://schemas.microsoft.com/office/powerpoint/2010/main" val="341900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Used Tiled to make a map. It was a major pain resolved by shrinking the map. It used layers for borders and ground collision using poly lines not polygons! Our code could not read polygons. Took us several hours to figure that out. We could also use those lines to damage a player with say a spike pit or lava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Libgdx</a:t>
            </a:r>
            <a:r>
              <a:rPr lang="en-US" sz="1200" b="0" i="0" kern="1200" dirty="0">
                <a:solidFill>
                  <a:schemeClr val="tx1"/>
                </a:solidFill>
                <a:effectLst/>
                <a:latin typeface="+mn-lt"/>
                <a:ea typeface="+mn-ea"/>
                <a:cs typeface="+mn-cs"/>
              </a:rPr>
              <a:t> was big undertaking that we should have used from the very beginning instead of spending hours writing our own code for the physics and controls. In the end all it took was some pizza, beer, camaraderie, and 7 hours... but we finally forced it to work with our code... perseverance was definitely key and maybe some beer too</a:t>
            </a:r>
          </a:p>
        </p:txBody>
      </p:sp>
      <p:sp>
        <p:nvSpPr>
          <p:cNvPr id="4" name="Slide Number Placeholder 3"/>
          <p:cNvSpPr>
            <a:spLocks noGrp="1"/>
          </p:cNvSpPr>
          <p:nvPr>
            <p:ph type="sldNum" sz="quarter" idx="5"/>
          </p:nvPr>
        </p:nvSpPr>
        <p:spPr/>
        <p:txBody>
          <a:bodyPr/>
          <a:lstStyle/>
          <a:p>
            <a:fld id="{6E69432A-1D05-0941-84D4-B050CBEE9905}" type="slidenum">
              <a:rPr lang="en-US" smtClean="0"/>
              <a:t>13</a:t>
            </a:fld>
            <a:endParaRPr lang="en-US"/>
          </a:p>
        </p:txBody>
      </p:sp>
    </p:spTree>
    <p:extLst>
      <p:ext uri="{BB962C8B-B14F-4D97-AF65-F5344CB8AC3E}">
        <p14:creationId xmlns:p14="http://schemas.microsoft.com/office/powerpoint/2010/main" val="176816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8/6/19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8/6/19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6CF4-CD17-D94A-9975-01ED5C524CF2}"/>
              </a:ext>
            </a:extLst>
          </p:cNvPr>
          <p:cNvSpPr>
            <a:spLocks noGrp="1"/>
          </p:cNvSpPr>
          <p:nvPr>
            <p:ph type="ctrTitle"/>
          </p:nvPr>
        </p:nvSpPr>
        <p:spPr>
          <a:xfrm>
            <a:off x="1666929" y="152401"/>
            <a:ext cx="8676222" cy="3200400"/>
          </a:xfrm>
        </p:spPr>
        <p:txBody>
          <a:bodyPr/>
          <a:lstStyle/>
          <a:p>
            <a:r>
              <a:rPr lang="en-US" dirty="0"/>
              <a:t>Lord of the sticks</a:t>
            </a:r>
          </a:p>
        </p:txBody>
      </p:sp>
      <p:sp>
        <p:nvSpPr>
          <p:cNvPr id="3" name="Subtitle 2">
            <a:extLst>
              <a:ext uri="{FF2B5EF4-FFF2-40B4-BE49-F238E27FC236}">
                <a16:creationId xmlns:a16="http://schemas.microsoft.com/office/drawing/2014/main" id="{B0A5A459-346D-C84A-B4AD-86D3F1CE8E75}"/>
              </a:ext>
            </a:extLst>
          </p:cNvPr>
          <p:cNvSpPr>
            <a:spLocks noGrp="1"/>
          </p:cNvSpPr>
          <p:nvPr>
            <p:ph type="subTitle" idx="1"/>
          </p:nvPr>
        </p:nvSpPr>
        <p:spPr>
          <a:xfrm>
            <a:off x="1666929" y="3429000"/>
            <a:ext cx="8676222" cy="1905000"/>
          </a:xfrm>
        </p:spPr>
        <p:txBody>
          <a:bodyPr/>
          <a:lstStyle/>
          <a:p>
            <a:r>
              <a:rPr lang="en-US" dirty="0"/>
              <a:t>By:</a:t>
            </a:r>
          </a:p>
          <a:p>
            <a:r>
              <a:rPr lang="en-US" dirty="0"/>
              <a:t>Brain Alexander, John Bailey, Austin Dewitt, Trey Page</a:t>
            </a:r>
          </a:p>
        </p:txBody>
      </p:sp>
    </p:spTree>
    <p:extLst>
      <p:ext uri="{BB962C8B-B14F-4D97-AF65-F5344CB8AC3E}">
        <p14:creationId xmlns:p14="http://schemas.microsoft.com/office/powerpoint/2010/main" val="230181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CCC9C-F298-984A-8EE3-DF595B0DA584}"/>
              </a:ext>
            </a:extLst>
          </p:cNvPr>
          <p:cNvSpPr>
            <a:spLocks noGrp="1"/>
          </p:cNvSpPr>
          <p:nvPr>
            <p:ph idx="1"/>
          </p:nvPr>
        </p:nvSpPr>
        <p:spPr>
          <a:xfrm>
            <a:off x="1000126" y="2374027"/>
            <a:ext cx="4086840" cy="2109946"/>
          </a:xfrm>
        </p:spPr>
        <p:txBody>
          <a:bodyPr anchor="t">
            <a:normAutofit/>
          </a:bodyPr>
          <a:lstStyle/>
          <a:p>
            <a:pPr>
              <a:lnSpc>
                <a:spcPct val="90000"/>
              </a:lnSpc>
            </a:pPr>
            <a:r>
              <a:rPr lang="en-US" dirty="0"/>
              <a:t>Disaster struck </a:t>
            </a:r>
          </a:p>
          <a:p>
            <a:pPr>
              <a:lnSpc>
                <a:spcPct val="90000"/>
              </a:lnSpc>
            </a:pPr>
            <a:endParaRPr lang="en-US" dirty="0"/>
          </a:p>
          <a:p>
            <a:pPr>
              <a:lnSpc>
                <a:spcPct val="90000"/>
              </a:lnSpc>
            </a:pPr>
            <a:r>
              <a:rPr lang="en-US" dirty="0"/>
              <a:t>The home stretch?</a:t>
            </a:r>
          </a:p>
        </p:txBody>
      </p:sp>
      <p:pic>
        <p:nvPicPr>
          <p:cNvPr id="4" name="Picture 3" descr="A picture containing person, building, man, outdoor&#10;&#10;Description automatically generated">
            <a:extLst>
              <a:ext uri="{FF2B5EF4-FFF2-40B4-BE49-F238E27FC236}">
                <a16:creationId xmlns:a16="http://schemas.microsoft.com/office/drawing/2014/main" id="{B96154E6-E066-9946-A195-9278D1E29C0D}"/>
              </a:ext>
            </a:extLst>
          </p:cNvPr>
          <p:cNvPicPr>
            <a:picLocks noChangeAspect="1"/>
          </p:cNvPicPr>
          <p:nvPr/>
        </p:nvPicPr>
        <p:blipFill>
          <a:blip r:embed="rId3"/>
          <a:stretch>
            <a:fillRect/>
          </a:stretch>
        </p:blipFill>
        <p:spPr>
          <a:xfrm>
            <a:off x="5587736" y="645106"/>
            <a:ext cx="5003148"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4709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Content Placeholder 11" descr="A screenshot of a computer&#10;&#10;Description automatically generated">
            <a:extLst>
              <a:ext uri="{FF2B5EF4-FFF2-40B4-BE49-F238E27FC236}">
                <a16:creationId xmlns:a16="http://schemas.microsoft.com/office/drawing/2014/main" id="{C145176B-47AE-0843-8F93-F112E6D3183D}"/>
              </a:ext>
            </a:extLst>
          </p:cNvPr>
          <p:cNvPicPr>
            <a:picLocks noGrp="1" noChangeAspect="1"/>
          </p:cNvPicPr>
          <p:nvPr>
            <p:ph idx="1"/>
          </p:nvPr>
        </p:nvPicPr>
        <p:blipFill rotWithShape="1">
          <a:blip r:embed="rId4"/>
          <a:srcRect/>
          <a:stretch/>
        </p:blipFill>
        <p:spPr>
          <a:xfrm>
            <a:off x="20" y="10"/>
            <a:ext cx="12191980" cy="6857990"/>
          </a:xfrm>
          <a:prstGeom prst="rect">
            <a:avLst/>
          </a:prstGeom>
        </p:spPr>
      </p:pic>
    </p:spTree>
    <p:extLst>
      <p:ext uri="{BB962C8B-B14F-4D97-AF65-F5344CB8AC3E}">
        <p14:creationId xmlns:p14="http://schemas.microsoft.com/office/powerpoint/2010/main" val="330306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DA923ED8-FBB2-B045-AC5F-487A19809DB3}"/>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84174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B8A7F511-2397-0E4C-B75A-05FC0FF353EC}"/>
              </a:ext>
            </a:extLst>
          </p:cNvPr>
          <p:cNvPicPr>
            <a:picLocks noGrp="1" noChangeAspect="1"/>
          </p:cNvPicPr>
          <p:nvPr>
            <p:ph idx="1"/>
          </p:nvPr>
        </p:nvPicPr>
        <p:blipFill rotWithShape="1">
          <a:blip r:embed="rId4"/>
          <a:srcRect/>
          <a:stretch/>
        </p:blipFill>
        <p:spPr>
          <a:xfrm>
            <a:off x="20" y="10"/>
            <a:ext cx="12191980" cy="6857990"/>
          </a:xfrm>
          <a:prstGeom prst="rect">
            <a:avLst/>
          </a:prstGeom>
        </p:spPr>
      </p:pic>
    </p:spTree>
    <p:extLst>
      <p:ext uri="{BB962C8B-B14F-4D97-AF65-F5344CB8AC3E}">
        <p14:creationId xmlns:p14="http://schemas.microsoft.com/office/powerpoint/2010/main" val="153992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man&#10;&#10;Description automatically generated">
            <a:extLst>
              <a:ext uri="{FF2B5EF4-FFF2-40B4-BE49-F238E27FC236}">
                <a16:creationId xmlns:a16="http://schemas.microsoft.com/office/drawing/2014/main" id="{40206C8B-07A3-C942-ABDE-DA2165448A52}"/>
              </a:ext>
            </a:extLst>
          </p:cNvPr>
          <p:cNvPicPr>
            <a:picLocks noGrp="1" noChangeAspect="1"/>
          </p:cNvPicPr>
          <p:nvPr>
            <p:ph idx="1"/>
          </p:nvPr>
        </p:nvPicPr>
        <p:blipFill>
          <a:blip r:embed="rId3"/>
          <a:stretch>
            <a:fillRect/>
          </a:stretch>
        </p:blipFill>
        <p:spPr>
          <a:xfrm>
            <a:off x="2505075" y="556260"/>
            <a:ext cx="7181850" cy="5745480"/>
          </a:xfrm>
        </p:spPr>
      </p:pic>
    </p:spTree>
    <p:extLst>
      <p:ext uri="{BB962C8B-B14F-4D97-AF65-F5344CB8AC3E}">
        <p14:creationId xmlns:p14="http://schemas.microsoft.com/office/powerpoint/2010/main" val="209724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A764-226A-374C-93B5-4215359C3A34}"/>
              </a:ext>
            </a:extLst>
          </p:cNvPr>
          <p:cNvSpPr>
            <a:spLocks noGrp="1"/>
          </p:cNvSpPr>
          <p:nvPr>
            <p:ph type="title"/>
          </p:nvPr>
        </p:nvSpPr>
        <p:spPr>
          <a:xfrm>
            <a:off x="1141413" y="609600"/>
            <a:ext cx="9905998" cy="5370786"/>
          </a:xfrm>
        </p:spPr>
        <p:txBody>
          <a:bodyPr/>
          <a:lstStyle/>
          <a:p>
            <a:pPr algn="ctr"/>
            <a:r>
              <a:rPr lang="en-US" dirty="0"/>
              <a:t>Questions?</a:t>
            </a:r>
          </a:p>
        </p:txBody>
      </p:sp>
    </p:spTree>
    <p:extLst>
      <p:ext uri="{BB962C8B-B14F-4D97-AF65-F5344CB8AC3E}">
        <p14:creationId xmlns:p14="http://schemas.microsoft.com/office/powerpoint/2010/main" val="92146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80D4-CCCB-5544-AA82-F7FBE741557D}"/>
              </a:ext>
            </a:extLst>
          </p:cNvPr>
          <p:cNvSpPr>
            <a:spLocks noGrp="1"/>
          </p:cNvSpPr>
          <p:nvPr>
            <p:ph type="title"/>
          </p:nvPr>
        </p:nvSpPr>
        <p:spPr>
          <a:xfrm>
            <a:off x="643192" y="2476500"/>
            <a:ext cx="3643674" cy="1905000"/>
          </a:xfrm>
        </p:spPr>
        <p:txBody>
          <a:bodyPr>
            <a:normAutofit/>
          </a:bodyPr>
          <a:lstStyle/>
          <a:p>
            <a:r>
              <a:rPr lang="en-US" sz="2800" dirty="0"/>
              <a:t>What is </a:t>
            </a:r>
            <a:r>
              <a:rPr lang="en-US" sz="2800" dirty="0" err="1"/>
              <a:t>l.o.t.s</a:t>
            </a:r>
            <a:r>
              <a:rPr lang="en-US" sz="2800" dirty="0"/>
              <a:t>.?</a:t>
            </a:r>
          </a:p>
        </p:txBody>
      </p:sp>
      <p:pic>
        <p:nvPicPr>
          <p:cNvPr id="5" name="Picture 4" descr="A screenshot of a cell phone&#10;&#10;Description automatically generated">
            <a:extLst>
              <a:ext uri="{FF2B5EF4-FFF2-40B4-BE49-F238E27FC236}">
                <a16:creationId xmlns:a16="http://schemas.microsoft.com/office/drawing/2014/main" id="{AD6F91A9-AB52-B442-8AAB-C720269048D5}"/>
              </a:ext>
            </a:extLst>
          </p:cNvPr>
          <p:cNvPicPr>
            <a:picLocks noChangeAspect="1"/>
          </p:cNvPicPr>
          <p:nvPr/>
        </p:nvPicPr>
        <p:blipFill>
          <a:blip r:embed="rId4"/>
          <a:stretch>
            <a:fillRect/>
          </a:stretch>
        </p:blipFill>
        <p:spPr>
          <a:xfrm>
            <a:off x="4632175" y="1483697"/>
            <a:ext cx="6916633" cy="38906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6316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B130-A3B2-ED45-BFFF-B3A652F65334}"/>
              </a:ext>
            </a:extLst>
          </p:cNvPr>
          <p:cNvSpPr>
            <a:spLocks noGrp="1"/>
          </p:cNvSpPr>
          <p:nvPr>
            <p:ph type="title"/>
          </p:nvPr>
        </p:nvSpPr>
        <p:spPr>
          <a:xfrm>
            <a:off x="1141413" y="761999"/>
            <a:ext cx="9905998" cy="1905000"/>
          </a:xfrm>
        </p:spPr>
        <p:txBody>
          <a:bodyPr/>
          <a:lstStyle/>
          <a:p>
            <a:r>
              <a:rPr lang="en-US" dirty="0"/>
              <a:t>Google play game services</a:t>
            </a:r>
          </a:p>
        </p:txBody>
      </p:sp>
      <p:sp>
        <p:nvSpPr>
          <p:cNvPr id="3" name="Content Placeholder 2">
            <a:extLst>
              <a:ext uri="{FF2B5EF4-FFF2-40B4-BE49-F238E27FC236}">
                <a16:creationId xmlns:a16="http://schemas.microsoft.com/office/drawing/2014/main" id="{98066F0D-876C-3C4D-BE8F-501858D58C24}"/>
              </a:ext>
            </a:extLst>
          </p:cNvPr>
          <p:cNvSpPr>
            <a:spLocks noGrp="1"/>
          </p:cNvSpPr>
          <p:nvPr>
            <p:ph idx="1"/>
          </p:nvPr>
        </p:nvSpPr>
        <p:spPr>
          <a:xfrm>
            <a:off x="1141413" y="2481262"/>
            <a:ext cx="9905998" cy="3124201"/>
          </a:xfrm>
        </p:spPr>
        <p:txBody>
          <a:bodyPr/>
          <a:lstStyle/>
          <a:p>
            <a:r>
              <a:rPr lang="en-US" dirty="0"/>
              <a:t>Implementation</a:t>
            </a:r>
          </a:p>
          <a:p>
            <a:r>
              <a:rPr lang="en-US" dirty="0"/>
              <a:t>Confusion</a:t>
            </a:r>
          </a:p>
          <a:p>
            <a:r>
              <a:rPr lang="en-US" dirty="0"/>
              <a:t>Get players together</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D7CE1AD5-1BB3-0047-9A37-6B36013947F2}"/>
              </a:ext>
            </a:extLst>
          </p:cNvPr>
          <p:cNvPicPr>
            <a:picLocks noChangeAspect="1"/>
          </p:cNvPicPr>
          <p:nvPr/>
        </p:nvPicPr>
        <p:blipFill>
          <a:blip r:embed="rId3"/>
          <a:stretch>
            <a:fillRect/>
          </a:stretch>
        </p:blipFill>
        <p:spPr>
          <a:xfrm>
            <a:off x="6842176" y="2666999"/>
            <a:ext cx="3976788" cy="22369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0005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0EE3-E395-1141-91AB-8D1BFA9DD786}"/>
              </a:ext>
            </a:extLst>
          </p:cNvPr>
          <p:cNvSpPr>
            <a:spLocks noGrp="1"/>
          </p:cNvSpPr>
          <p:nvPr>
            <p:ph type="title"/>
          </p:nvPr>
        </p:nvSpPr>
        <p:spPr>
          <a:xfrm>
            <a:off x="1141413" y="752475"/>
            <a:ext cx="9905998" cy="1905000"/>
          </a:xfrm>
        </p:spPr>
        <p:txBody>
          <a:bodyPr/>
          <a:lstStyle/>
          <a:p>
            <a:r>
              <a:rPr lang="en-US" dirty="0"/>
              <a:t>Google/ firebase authentication</a:t>
            </a:r>
          </a:p>
        </p:txBody>
      </p:sp>
      <p:sp>
        <p:nvSpPr>
          <p:cNvPr id="3" name="Content Placeholder 2">
            <a:extLst>
              <a:ext uri="{FF2B5EF4-FFF2-40B4-BE49-F238E27FC236}">
                <a16:creationId xmlns:a16="http://schemas.microsoft.com/office/drawing/2014/main" id="{C41F913D-0C2B-ED4A-8F8A-FC9BAB6C2887}"/>
              </a:ext>
            </a:extLst>
          </p:cNvPr>
          <p:cNvSpPr>
            <a:spLocks noGrp="1"/>
          </p:cNvSpPr>
          <p:nvPr>
            <p:ph idx="1"/>
          </p:nvPr>
        </p:nvSpPr>
        <p:spPr>
          <a:xfrm>
            <a:off x="1141413" y="2152649"/>
            <a:ext cx="9905998" cy="3124201"/>
          </a:xfrm>
        </p:spPr>
        <p:txBody>
          <a:bodyPr/>
          <a:lstStyle/>
          <a:p>
            <a:r>
              <a:rPr lang="en-US" dirty="0"/>
              <a:t>Authentication?</a:t>
            </a:r>
          </a:p>
          <a:p>
            <a:r>
              <a:rPr lang="en-US" dirty="0"/>
              <a:t>Do I have to?</a:t>
            </a:r>
          </a:p>
          <a:p>
            <a:r>
              <a:rPr lang="en-US" dirty="0"/>
              <a:t>Security</a:t>
            </a:r>
          </a:p>
        </p:txBody>
      </p:sp>
    </p:spTree>
    <p:extLst>
      <p:ext uri="{BB962C8B-B14F-4D97-AF65-F5344CB8AC3E}">
        <p14:creationId xmlns:p14="http://schemas.microsoft.com/office/powerpoint/2010/main" val="3340642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3615-8B87-2E4C-8F88-6BB8B8885474}"/>
              </a:ext>
            </a:extLst>
          </p:cNvPr>
          <p:cNvSpPr>
            <a:spLocks noGrp="1"/>
          </p:cNvSpPr>
          <p:nvPr>
            <p:ph type="title"/>
          </p:nvPr>
        </p:nvSpPr>
        <p:spPr>
          <a:xfrm>
            <a:off x="1141413" y="768350"/>
            <a:ext cx="9905998" cy="1905000"/>
          </a:xfrm>
        </p:spPr>
        <p:txBody>
          <a:bodyPr/>
          <a:lstStyle/>
          <a:p>
            <a:r>
              <a:rPr lang="en-US" dirty="0"/>
              <a:t>Firebase - the cloud database</a:t>
            </a:r>
          </a:p>
        </p:txBody>
      </p:sp>
      <p:sp>
        <p:nvSpPr>
          <p:cNvPr id="3" name="Content Placeholder 2">
            <a:extLst>
              <a:ext uri="{FF2B5EF4-FFF2-40B4-BE49-F238E27FC236}">
                <a16:creationId xmlns:a16="http://schemas.microsoft.com/office/drawing/2014/main" id="{94FCA797-CDBE-D742-A5C2-062B41380CA3}"/>
              </a:ext>
            </a:extLst>
          </p:cNvPr>
          <p:cNvSpPr>
            <a:spLocks noGrp="1"/>
          </p:cNvSpPr>
          <p:nvPr>
            <p:ph idx="1"/>
          </p:nvPr>
        </p:nvSpPr>
        <p:spPr>
          <a:xfrm>
            <a:off x="1141413" y="2114551"/>
            <a:ext cx="9905998" cy="3276600"/>
          </a:xfrm>
        </p:spPr>
        <p:txBody>
          <a:bodyPr>
            <a:normAutofit/>
          </a:bodyPr>
          <a:lstStyle/>
          <a:p>
            <a:r>
              <a:rPr lang="en-US" dirty="0"/>
              <a:t>Easy to implement</a:t>
            </a:r>
          </a:p>
          <a:p>
            <a:r>
              <a:rPr lang="en-US" dirty="0"/>
              <a:t>Easy to understand</a:t>
            </a:r>
          </a:p>
          <a:p>
            <a:r>
              <a:rPr lang="en-US" dirty="0"/>
              <a:t>Easy to learn</a:t>
            </a:r>
          </a:p>
          <a:p>
            <a:r>
              <a:rPr lang="en-US" dirty="0"/>
              <a:t>So we thought….</a:t>
            </a:r>
          </a:p>
        </p:txBody>
      </p:sp>
      <p:pic>
        <p:nvPicPr>
          <p:cNvPr id="11" name="Picture 10" descr="A picture containing transport&#10;&#10;Description automatically generated">
            <a:extLst>
              <a:ext uri="{FF2B5EF4-FFF2-40B4-BE49-F238E27FC236}">
                <a16:creationId xmlns:a16="http://schemas.microsoft.com/office/drawing/2014/main" id="{628CD83B-9D11-544D-9739-B8FC0466439B}"/>
              </a:ext>
            </a:extLst>
          </p:cNvPr>
          <p:cNvPicPr>
            <a:picLocks noChangeAspect="1"/>
          </p:cNvPicPr>
          <p:nvPr/>
        </p:nvPicPr>
        <p:blipFill>
          <a:blip r:embed="rId3"/>
          <a:stretch>
            <a:fillRect/>
          </a:stretch>
        </p:blipFill>
        <p:spPr>
          <a:xfrm>
            <a:off x="5687466" y="2882901"/>
            <a:ext cx="5080000" cy="2603500"/>
          </a:xfrm>
          <a:prstGeom prst="rect">
            <a:avLst/>
          </a:prstGeom>
        </p:spPr>
      </p:pic>
    </p:spTree>
    <p:extLst>
      <p:ext uri="{BB962C8B-B14F-4D97-AF65-F5344CB8AC3E}">
        <p14:creationId xmlns:p14="http://schemas.microsoft.com/office/powerpoint/2010/main" val="71709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black background&#10;&#10;Description automatically generated">
            <a:extLst>
              <a:ext uri="{FF2B5EF4-FFF2-40B4-BE49-F238E27FC236}">
                <a16:creationId xmlns:a16="http://schemas.microsoft.com/office/drawing/2014/main" id="{14353606-E91D-6645-91A3-21BB4E124381}"/>
              </a:ext>
            </a:extLst>
          </p:cNvPr>
          <p:cNvPicPr>
            <a:picLocks noGrp="1" noChangeAspect="1"/>
          </p:cNvPicPr>
          <p:nvPr>
            <p:ph idx="1"/>
          </p:nvPr>
        </p:nvPicPr>
        <p:blipFill rotWithShape="1">
          <a:blip r:embed="rId2"/>
          <a:srcRect r="845" b="30242"/>
          <a:stretch/>
        </p:blipFill>
        <p:spPr>
          <a:xfrm>
            <a:off x="3898588" y="532797"/>
            <a:ext cx="4394824" cy="5845143"/>
          </a:xfrm>
          <a:prstGeom prst="rect">
            <a:avLst/>
          </a:prstGeom>
        </p:spPr>
      </p:pic>
      <p:sp>
        <p:nvSpPr>
          <p:cNvPr id="6" name="TextBox 5">
            <a:extLst>
              <a:ext uri="{FF2B5EF4-FFF2-40B4-BE49-F238E27FC236}">
                <a16:creationId xmlns:a16="http://schemas.microsoft.com/office/drawing/2014/main" id="{58723DAE-B7CA-CB46-924B-F4156C2CC314}"/>
              </a:ext>
            </a:extLst>
          </p:cNvPr>
          <p:cNvSpPr txBox="1"/>
          <p:nvPr/>
        </p:nvSpPr>
        <p:spPr>
          <a:xfrm>
            <a:off x="1527767" y="2782669"/>
            <a:ext cx="2132315" cy="646331"/>
          </a:xfrm>
          <a:prstGeom prst="rect">
            <a:avLst/>
          </a:prstGeom>
          <a:noFill/>
        </p:spPr>
        <p:txBody>
          <a:bodyPr wrap="none" rtlCol="0">
            <a:spAutoFit/>
          </a:bodyPr>
          <a:lstStyle/>
          <a:p>
            <a:r>
              <a:rPr lang="en-US" dirty="0">
                <a:solidFill>
                  <a:schemeClr val="bg1"/>
                </a:solidFill>
              </a:rPr>
              <a:t>Typical database</a:t>
            </a:r>
          </a:p>
          <a:p>
            <a:r>
              <a:rPr lang="en-US" dirty="0">
                <a:solidFill>
                  <a:schemeClr val="bg1"/>
                </a:solidFill>
              </a:rPr>
              <a:t>Structure</a:t>
            </a:r>
          </a:p>
        </p:txBody>
      </p:sp>
    </p:spTree>
    <p:extLst>
      <p:ext uri="{BB962C8B-B14F-4D97-AF65-F5344CB8AC3E}">
        <p14:creationId xmlns:p14="http://schemas.microsoft.com/office/powerpoint/2010/main" val="158346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C05573BE-E47C-0C44-B0C3-25F9AA523736}"/>
              </a:ext>
            </a:extLst>
          </p:cNvPr>
          <p:cNvPicPr>
            <a:picLocks noGrp="1" noChangeAspect="1"/>
          </p:cNvPicPr>
          <p:nvPr>
            <p:ph idx="1"/>
          </p:nvPr>
        </p:nvPicPr>
        <p:blipFill>
          <a:blip r:embed="rId2"/>
          <a:stretch>
            <a:fillRect/>
          </a:stretch>
        </p:blipFill>
        <p:spPr>
          <a:xfrm>
            <a:off x="643467" y="729996"/>
            <a:ext cx="10905066" cy="5398008"/>
          </a:xfrm>
          <a:prstGeom prst="rect">
            <a:avLst/>
          </a:prstGeom>
        </p:spPr>
      </p:pic>
    </p:spTree>
    <p:extLst>
      <p:ext uri="{BB962C8B-B14F-4D97-AF65-F5344CB8AC3E}">
        <p14:creationId xmlns:p14="http://schemas.microsoft.com/office/powerpoint/2010/main" val="3680345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23249-4447-E149-AE2B-E899071190D7}"/>
              </a:ext>
            </a:extLst>
          </p:cNvPr>
          <p:cNvSpPr>
            <a:spLocks noGrp="1"/>
          </p:cNvSpPr>
          <p:nvPr>
            <p:ph idx="1"/>
          </p:nvPr>
        </p:nvSpPr>
        <p:spPr>
          <a:xfrm>
            <a:off x="1072998" y="2733425"/>
            <a:ext cx="6573684" cy="1391150"/>
          </a:xfrm>
        </p:spPr>
        <p:txBody>
          <a:bodyPr anchor="ctr" anchorCtr="0">
            <a:spAutoFit/>
          </a:bodyPr>
          <a:lstStyle/>
          <a:p>
            <a:pPr>
              <a:lnSpc>
                <a:spcPct val="90000"/>
              </a:lnSpc>
            </a:pPr>
            <a:r>
              <a:rPr lang="en-US" sz="2400" dirty="0"/>
              <a:t>Early mistakes</a:t>
            </a:r>
          </a:p>
          <a:p>
            <a:pPr>
              <a:lnSpc>
                <a:spcPct val="90000"/>
              </a:lnSpc>
            </a:pPr>
            <a:r>
              <a:rPr lang="en-US" sz="2400" dirty="0"/>
              <a:t>Security risks</a:t>
            </a:r>
          </a:p>
          <a:p>
            <a:pPr>
              <a:lnSpc>
                <a:spcPct val="90000"/>
              </a:lnSpc>
            </a:pPr>
            <a:r>
              <a:rPr lang="en-US" sz="2400" dirty="0"/>
              <a:t>Team-work</a:t>
            </a:r>
          </a:p>
        </p:txBody>
      </p:sp>
      <p:pic>
        <p:nvPicPr>
          <p:cNvPr id="6" name="Picture 5" descr="A picture containing text&#10;&#10;Description automatically generated">
            <a:extLst>
              <a:ext uri="{FF2B5EF4-FFF2-40B4-BE49-F238E27FC236}">
                <a16:creationId xmlns:a16="http://schemas.microsoft.com/office/drawing/2014/main" id="{ADF94497-1091-1A42-94BB-70C54DF2ADDB}"/>
              </a:ext>
            </a:extLst>
          </p:cNvPr>
          <p:cNvPicPr>
            <a:picLocks noChangeAspect="1"/>
          </p:cNvPicPr>
          <p:nvPr/>
        </p:nvPicPr>
        <p:blipFill>
          <a:blip r:embed="rId3"/>
          <a:stretch>
            <a:fillRect/>
          </a:stretch>
        </p:blipFill>
        <p:spPr>
          <a:xfrm>
            <a:off x="6342114" y="2319476"/>
            <a:ext cx="3976788" cy="22190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852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2E6B-3421-4143-8709-A1E4C194B398}"/>
              </a:ext>
            </a:extLst>
          </p:cNvPr>
          <p:cNvSpPr>
            <a:spLocks noGrp="1"/>
          </p:cNvSpPr>
          <p:nvPr>
            <p:ph type="title"/>
          </p:nvPr>
        </p:nvSpPr>
        <p:spPr/>
        <p:txBody>
          <a:bodyPr/>
          <a:lstStyle/>
          <a:p>
            <a:r>
              <a:rPr lang="en-US" dirty="0" err="1"/>
              <a:t>libGDX</a:t>
            </a:r>
            <a:r>
              <a:rPr lang="en-US" dirty="0"/>
              <a:t>, the game engine</a:t>
            </a:r>
          </a:p>
        </p:txBody>
      </p:sp>
      <p:sp>
        <p:nvSpPr>
          <p:cNvPr id="3" name="Content Placeholder 2">
            <a:extLst>
              <a:ext uri="{FF2B5EF4-FFF2-40B4-BE49-F238E27FC236}">
                <a16:creationId xmlns:a16="http://schemas.microsoft.com/office/drawing/2014/main" id="{020B6D20-FF80-8640-A928-C21D9478C45D}"/>
              </a:ext>
            </a:extLst>
          </p:cNvPr>
          <p:cNvSpPr>
            <a:spLocks noGrp="1"/>
          </p:cNvSpPr>
          <p:nvPr>
            <p:ph idx="1"/>
          </p:nvPr>
        </p:nvSpPr>
        <p:spPr/>
        <p:txBody>
          <a:bodyPr/>
          <a:lstStyle/>
          <a:p>
            <a:r>
              <a:rPr lang="en-US" dirty="0"/>
              <a:t>The Engine itself.</a:t>
            </a:r>
          </a:p>
          <a:p>
            <a:r>
              <a:rPr lang="en-US" dirty="0"/>
              <a:t>Why </a:t>
            </a:r>
            <a:r>
              <a:rPr lang="en-US" dirty="0" err="1"/>
              <a:t>libGDX</a:t>
            </a:r>
            <a:r>
              <a:rPr lang="en-US" dirty="0"/>
              <a:t>?</a:t>
            </a:r>
          </a:p>
          <a:p>
            <a:pPr marL="0" indent="0">
              <a:buNone/>
            </a:pPr>
            <a:endParaRPr lang="en-US" dirty="0"/>
          </a:p>
        </p:txBody>
      </p:sp>
      <p:pic>
        <p:nvPicPr>
          <p:cNvPr id="5" name="Picture 4">
            <a:extLst>
              <a:ext uri="{FF2B5EF4-FFF2-40B4-BE49-F238E27FC236}">
                <a16:creationId xmlns:a16="http://schemas.microsoft.com/office/drawing/2014/main" id="{31EE1A0C-5470-B94F-B96B-A318A527F6BD}"/>
              </a:ext>
            </a:extLst>
          </p:cNvPr>
          <p:cNvPicPr>
            <a:picLocks noChangeAspect="1"/>
          </p:cNvPicPr>
          <p:nvPr/>
        </p:nvPicPr>
        <p:blipFill>
          <a:blip r:embed="rId3"/>
          <a:stretch>
            <a:fillRect/>
          </a:stretch>
        </p:blipFill>
        <p:spPr>
          <a:xfrm>
            <a:off x="7615237" y="1308100"/>
            <a:ext cx="3048000" cy="508000"/>
          </a:xfrm>
          <a:prstGeom prst="rect">
            <a:avLst/>
          </a:prstGeom>
        </p:spPr>
      </p:pic>
    </p:spTree>
    <p:extLst>
      <p:ext uri="{BB962C8B-B14F-4D97-AF65-F5344CB8AC3E}">
        <p14:creationId xmlns:p14="http://schemas.microsoft.com/office/powerpoint/2010/main" val="428253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969</Words>
  <Application>Microsoft Macintosh PowerPoint</Application>
  <PresentationFormat>Widescreen</PresentationFormat>
  <Paragraphs>87</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Lord of the sticks</vt:lpstr>
      <vt:lpstr>What is l.o.t.s.?</vt:lpstr>
      <vt:lpstr>Google play game services</vt:lpstr>
      <vt:lpstr>Google/ firebase authentication</vt:lpstr>
      <vt:lpstr>Firebase - the cloud database</vt:lpstr>
      <vt:lpstr>PowerPoint Presentation</vt:lpstr>
      <vt:lpstr>PowerPoint Presentation</vt:lpstr>
      <vt:lpstr>PowerPoint Presentation</vt:lpstr>
      <vt:lpstr>libGDX, the game engine</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Lord of the sticks</dc:title>
  <dc:creator>PAGE, TERRELL</dc:creator>
  <cp:lastModifiedBy>PAGE, TERRELL</cp:lastModifiedBy>
  <cp:revision>3</cp:revision>
  <dcterms:created xsi:type="dcterms:W3CDTF">2019-08-05T22:52:31Z</dcterms:created>
  <dcterms:modified xsi:type="dcterms:W3CDTF">2019-08-06T14:50:22Z</dcterms:modified>
</cp:coreProperties>
</file>